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4294FB-3E89-43A4-A323-5F3FCB061F9F}" type="datetimeFigureOut">
              <a:rPr lang="en-NZ" smtClean="0"/>
              <a:t>27/10/2010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8E4FD4-29FD-41E5-9129-200B4A23B514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dirty="0" smtClean="0"/>
              <a:t> How I might plan an </a:t>
            </a:r>
            <a:r>
              <a:rPr lang="en-NZ" dirty="0" err="1" smtClean="0"/>
              <a:t>essayfor</a:t>
            </a:r>
            <a:r>
              <a:rPr lang="en-NZ" dirty="0" smtClean="0"/>
              <a:t> </a:t>
            </a:r>
            <a:r>
              <a:rPr lang="en-NZ" u="sng" dirty="0" smtClean="0"/>
              <a:t>The Constant Gardener</a:t>
            </a:r>
            <a:endParaRPr lang="en-NZ" u="sng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NZ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3 questions</a:t>
            </a:r>
            <a:endParaRPr lang="en-NZ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1628800"/>
            <a:ext cx="9144000" cy="48245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148478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NZ" dirty="0" smtClean="0"/>
              <a:t>‘To what extent do you agree that the production features of a particular scene contribute to a film’s central idea(s)?’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501008"/>
            <a:ext cx="8229600" cy="2625155"/>
          </a:xfrm>
        </p:spPr>
        <p:txBody>
          <a:bodyPr/>
          <a:lstStyle/>
          <a:p>
            <a:r>
              <a:rPr lang="en-NZ" dirty="0" smtClean="0"/>
              <a:t>Key things</a:t>
            </a:r>
          </a:p>
          <a:p>
            <a:pPr lvl="1"/>
            <a:r>
              <a:rPr lang="en-NZ" dirty="0" smtClean="0"/>
              <a:t>Production features – how it is made... Film techniques (cinematography, editing etc..)</a:t>
            </a:r>
          </a:p>
          <a:p>
            <a:pPr lvl="1"/>
            <a:r>
              <a:rPr lang="en-NZ" dirty="0" smtClean="0"/>
              <a:t>Scene – need a good one</a:t>
            </a:r>
          </a:p>
          <a:p>
            <a:pPr lvl="1"/>
            <a:r>
              <a:rPr lang="en-NZ" dirty="0" smtClean="0"/>
              <a:t>Central ideas – themes of the film</a:t>
            </a:r>
            <a:endParaRPr lang="en-NZ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The scene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rmAutofit/>
          </a:bodyPr>
          <a:lstStyle/>
          <a:p>
            <a:r>
              <a:rPr lang="en-NZ" dirty="0" smtClean="0"/>
              <a:t>The funeral – from beginning of </a:t>
            </a:r>
            <a:r>
              <a:rPr lang="en-NZ" dirty="0" err="1" smtClean="0"/>
              <a:t>Pellegrin’s</a:t>
            </a:r>
            <a:r>
              <a:rPr lang="en-NZ" dirty="0" smtClean="0"/>
              <a:t> speech to cut back to Justin at Lake Turkana</a:t>
            </a:r>
          </a:p>
          <a:p>
            <a:pPr lvl="1"/>
            <a:r>
              <a:rPr lang="en-NZ" dirty="0" smtClean="0"/>
              <a:t>The resolution to the political thriller part of the film. Justin and Tessa get ‘justice’. </a:t>
            </a:r>
          </a:p>
          <a:p>
            <a:pPr lvl="1"/>
            <a:r>
              <a:rPr lang="en-NZ" dirty="0" smtClean="0"/>
              <a:t>Many film techniques </a:t>
            </a:r>
          </a:p>
          <a:p>
            <a:pPr lvl="6"/>
            <a:r>
              <a:rPr lang="en-NZ" dirty="0" smtClean="0"/>
              <a:t> montage</a:t>
            </a:r>
          </a:p>
          <a:p>
            <a:pPr lvl="6"/>
            <a:r>
              <a:rPr lang="en-NZ" dirty="0" smtClean="0"/>
              <a:t>Aural bridge/voice-over</a:t>
            </a:r>
          </a:p>
          <a:p>
            <a:pPr lvl="6"/>
            <a:r>
              <a:rPr lang="en-NZ" dirty="0" smtClean="0"/>
              <a:t>Contrast light/colour</a:t>
            </a:r>
          </a:p>
          <a:p>
            <a:pPr lvl="6"/>
            <a:r>
              <a:rPr lang="en-NZ" dirty="0" smtClean="0"/>
              <a:t>Costume</a:t>
            </a:r>
          </a:p>
          <a:p>
            <a:pPr lvl="6"/>
            <a:r>
              <a:rPr lang="en-NZ" dirty="0" smtClean="0"/>
              <a:t>Cross cutting/flash forwards and back</a:t>
            </a:r>
          </a:p>
          <a:p>
            <a:pPr lvl="1"/>
            <a:r>
              <a:rPr lang="en-NZ" dirty="0" smtClean="0"/>
              <a:t>brings together ideas of the film powerfully.</a:t>
            </a:r>
          </a:p>
          <a:p>
            <a:pPr lvl="6"/>
            <a:endParaRPr lang="en-NZ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My thesis statement – main argument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That a single, well crafted scene can express many important ideas, particularly if it connects and resolves so many other parts of the film – and this scene is particularly powerful at expressing </a:t>
            </a:r>
            <a:r>
              <a:rPr lang="en-NZ" dirty="0" err="1" smtClean="0"/>
              <a:t>Meirelle’s</a:t>
            </a:r>
            <a:r>
              <a:rPr lang="en-NZ" dirty="0" smtClean="0"/>
              <a:t> message.</a:t>
            </a:r>
            <a:endParaRPr lang="en-NZ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</TotalTime>
  <Words>168</Words>
  <Application>Microsoft Office PowerPoint</Application>
  <PresentationFormat>On-screen Show (4:3)</PresentationFormat>
  <Paragraphs>19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 How I might plan an essayfor The Constant Gardener</vt:lpstr>
      <vt:lpstr>3 questions</vt:lpstr>
      <vt:lpstr>‘To what extent do you agree that the production features of a particular scene contribute to a film’s central idea(s)?’</vt:lpstr>
      <vt:lpstr>The scene</vt:lpstr>
      <vt:lpstr>My thesis statement – main argument</vt:lpstr>
      <vt:lpstr>Slide 6</vt:lpstr>
    </vt:vector>
  </TitlesOfParts>
  <Company>Nayland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I might plan an essayfor The Constant Gardener</dc:title>
  <dc:creator>tomha</dc:creator>
  <cp:lastModifiedBy>tomha</cp:lastModifiedBy>
  <cp:revision>3</cp:revision>
  <dcterms:created xsi:type="dcterms:W3CDTF">2010-10-27T02:13:19Z</dcterms:created>
  <dcterms:modified xsi:type="dcterms:W3CDTF">2010-10-27T03:59:57Z</dcterms:modified>
</cp:coreProperties>
</file>

<file path=docProps/thumbnail.jpeg>
</file>